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CEDCCE-6BF2-FF9E-A112-9FAC3967B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7" y="528261"/>
            <a:ext cx="4475191" cy="5213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4659</TotalTime>
  <Words>246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6</cp:revision>
  <dcterms:created xsi:type="dcterms:W3CDTF">2023-11-01T13:38:42Z</dcterms:created>
  <dcterms:modified xsi:type="dcterms:W3CDTF">2023-11-04T22:41:22Z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